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8" r:id="rId4"/>
    <p:sldId id="271" r:id="rId5"/>
    <p:sldId id="272" r:id="rId6"/>
    <p:sldId id="274" r:id="rId7"/>
    <p:sldId id="273" r:id="rId8"/>
    <p:sldId id="276" r:id="rId9"/>
    <p:sldId id="275" r:id="rId10"/>
    <p:sldId id="277" r:id="rId1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669E8-A791-594C-A591-6711B8E25A66}" type="datetimeFigureOut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26FB3-D007-D34A-A801-217AD2B5C0A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5087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6D2A6-5350-624C-812B-4F972BA66E50}" type="datetimeFigureOut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8555F-6CC0-464D-86D0-69F3A9772B5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72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07E4-E11D-754A-96B7-D2C7CF5FCD86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EB6-35FD-E743-BC4B-A93036AD6801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0796-B234-364B-878B-570FD5D1F7E2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5AE5-3868-5646-B09D-17185FF6F631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0A11-A3FA-5B45-B9DA-C9FDAE66E27D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97FB-F386-9147-A442-7BC6FB353896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DA17-E578-E242-BAEE-714A1FAB3C39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9CA5-FB19-E14C-BB81-EB424490989A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442-A019-274E-831B-00BEACEEA16F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FBF9-E816-C94E-BCE6-1CAD1BAB872E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95FC-33B6-634A-85EE-661467C33B5C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8A68D-37DE-694F-A655-88BA020B1CBB}" type="datetime1">
              <a:rPr lang="ja-JP" altLang="en-US" smtClean="0"/>
              <a:pPr/>
              <a:t>10/11/09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788778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0000"/>
                </a:solidFill>
              </a:defRPr>
            </a:lvl1pPr>
          </a:lstStyle>
          <a:p>
            <a:fld id="{6749FDAF-FDB5-894F-89EA-1E114A23E9F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0" y="0"/>
            <a:ext cx="1595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iPhone</a:t>
            </a:r>
            <a:r>
              <a:rPr kumimoji="1" lang="ja-JP" altLang="en-US" sz="1400" dirty="0" smtClean="0"/>
              <a:t>京都勉強会</a:t>
            </a:r>
            <a:endParaRPr kumimoji="1" lang="ja-JP" alt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341670"/>
            <a:ext cx="9144000" cy="1839114"/>
          </a:xfrm>
        </p:spPr>
        <p:txBody>
          <a:bodyPr>
            <a:noAutofit/>
          </a:bodyPr>
          <a:lstStyle/>
          <a:p>
            <a:r>
              <a:rPr lang="en-US" altLang="ja-JP" sz="6000" dirty="0" smtClean="0"/>
              <a:t>iPhone4/</a:t>
            </a:r>
            <a:r>
              <a:rPr lang="en-US" altLang="ja-JP" sz="6000" dirty="0" err="1" smtClean="0"/>
              <a:t>iPad</a:t>
            </a:r>
            <a:r>
              <a:rPr lang="ja-JP" altLang="en-US" sz="6000" dirty="0" smtClean="0"/>
              <a:t>での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ja-JP" altLang="en-US" sz="6000" dirty="0" smtClean="0"/>
              <a:t>外部ディスプレイ表示</a:t>
            </a:r>
            <a:endParaRPr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528056"/>
            <a:ext cx="6400800" cy="2833701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– </a:t>
            </a:r>
            <a:r>
              <a:rPr lang="ja-JP" altLang="en-US" dirty="0" smtClean="0"/>
              <a:t>プログラミングケーススタディー</a:t>
            </a:r>
            <a:r>
              <a:rPr lang="en-US" altLang="ja-JP" dirty="0" smtClean="0"/>
              <a:t> –</a:t>
            </a:r>
          </a:p>
          <a:p>
            <a:pPr>
              <a:buFontTx/>
              <a:buChar char="-"/>
            </a:pPr>
            <a:endParaRPr lang="en-US" altLang="ja-JP" dirty="0" smtClean="0"/>
          </a:p>
          <a:p>
            <a:r>
              <a:rPr lang="en-US" altLang="ja-JP" dirty="0" smtClean="0"/>
              <a:t>2010.11.10</a:t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sz="2800" dirty="0" smtClean="0"/>
              <a:t>木谷公</a:t>
            </a:r>
            <a:r>
              <a:rPr lang="ja-JP" altLang="en-US" sz="2800" dirty="0" smtClean="0"/>
              <a:t>哉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err="1" smtClean="0"/>
              <a:t>kitani@bakkers.gr.jp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835365"/>
            <a:ext cx="8229600" cy="4525963"/>
          </a:xfrm>
        </p:spPr>
        <p:txBody>
          <a:bodyPr/>
          <a:lstStyle/>
          <a:p>
            <a:r>
              <a:rPr lang="ja-JP" altLang="en-US" dirty="0" smtClean="0"/>
              <a:t>抽選のように結果表示に必要なウィンドウサイズが変化する場合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画面をスクロールさせる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ボタンを押したら表示範囲を変える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lang="en-US" altLang="ja-JP" dirty="0"/>
          </a:p>
          <a:p>
            <a:r>
              <a:rPr kumimoji="1" lang="en-US" altLang="ja-JP" dirty="0" err="1" smtClean="0"/>
              <a:t>UILabel</a:t>
            </a:r>
            <a:r>
              <a:rPr kumimoji="1" lang="ja-JP" altLang="en-US" dirty="0" smtClean="0"/>
              <a:t>では限界がある？</a:t>
            </a:r>
            <a:endParaRPr kumimoji="1" lang="en-US" altLang="ja-JP" dirty="0" smtClean="0"/>
          </a:p>
          <a:p>
            <a:pPr lvl="1"/>
            <a:r>
              <a:rPr lang="ja-JP" altLang="en-US" smtClean="0"/>
              <a:t>何をつかうのがベストだろうか・・・。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929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概要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89090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対応デバイス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iPad</a:t>
            </a:r>
            <a:r>
              <a:rPr lang="en-US" altLang="ja-JP" dirty="0" smtClean="0"/>
              <a:t>, iPhone4, iPod Touch (</a:t>
            </a:r>
            <a:r>
              <a:rPr lang="ja-JP" altLang="en-US" dirty="0" smtClean="0"/>
              <a:t>第４世代）</a:t>
            </a:r>
            <a:endParaRPr lang="en-US" altLang="ja-JP" dirty="0" smtClean="0"/>
          </a:p>
          <a:p>
            <a:r>
              <a:rPr lang="ja-JP" altLang="en-US" dirty="0" smtClean="0"/>
              <a:t>標準アプリ対応状況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写真（スライドショー</a:t>
            </a:r>
            <a:r>
              <a:rPr lang="en-US" altLang="ja-JP" dirty="0" smtClean="0"/>
              <a:t>/</a:t>
            </a:r>
            <a:r>
              <a:rPr lang="ja-JP" altLang="en-US" dirty="0" smtClean="0"/>
              <a:t>ビデオ再生）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YouTube</a:t>
            </a:r>
          </a:p>
          <a:p>
            <a:pPr lvl="1"/>
            <a:r>
              <a:rPr lang="en-US" altLang="ja-JP" dirty="0" smtClean="0"/>
              <a:t>Safari</a:t>
            </a:r>
            <a:r>
              <a:rPr lang="ja-JP" altLang="en-US" dirty="0" smtClean="0"/>
              <a:t>（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ページのビデオコンテンツ）</a:t>
            </a:r>
            <a:endParaRPr lang="en-US" altLang="ja-JP" dirty="0"/>
          </a:p>
          <a:p>
            <a:pPr lvl="1"/>
            <a:r>
              <a:rPr lang="en-US" altLang="ja-JP" dirty="0" smtClean="0"/>
              <a:t>Keynote </a:t>
            </a:r>
            <a:r>
              <a:rPr lang="ja-JP" altLang="en-US" dirty="0" smtClean="0"/>
              <a:t>（</a:t>
            </a:r>
            <a:r>
              <a:rPr lang="en-US" altLang="ja-JP" dirty="0" err="1" smtClean="0"/>
              <a:t>iPad</a:t>
            </a:r>
            <a:r>
              <a:rPr lang="ja-JP" altLang="en-US" dirty="0" smtClean="0"/>
              <a:t>）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4186243" y="5185448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1463" y="6161265"/>
            <a:ext cx="7747634" cy="5847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ja-JP" altLang="en-US" sz="3200" dirty="0" smtClean="0"/>
              <a:t>自分でコードを書かないと外部出力できない</a:t>
            </a:r>
            <a:endParaRPr kumimoji="1" lang="ja-JP" altLang="en-US" sz="3200" dirty="0"/>
          </a:p>
        </p:txBody>
      </p:sp>
      <p:sp>
        <p:nvSpPr>
          <p:cNvPr id="7" name="正方形/長方形 6"/>
          <p:cNvSpPr/>
          <p:nvPr/>
        </p:nvSpPr>
        <p:spPr>
          <a:xfrm>
            <a:off x="4453595" y="2459504"/>
            <a:ext cx="4468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http://</a:t>
            </a:r>
            <a:r>
              <a:rPr lang="en-US" altLang="ja-JP" dirty="0" err="1"/>
              <a:t>support.apple.com</a:t>
            </a:r>
            <a:r>
              <a:rPr lang="en-US" altLang="ja-JP" dirty="0"/>
              <a:t>/kb/ht4108?viewlocale=</a:t>
            </a:r>
            <a:r>
              <a:rPr lang="en-US" altLang="ja-JP" dirty="0" err="1"/>
              <a:t>ja_JP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 descr="Default-LandscapeLef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3371441"/>
            <a:ext cx="2521246" cy="1680831"/>
          </a:xfrm>
          <a:prstGeom prst="rect">
            <a:avLst/>
          </a:prstGeom>
        </p:spPr>
      </p:pic>
      <p:pic>
        <p:nvPicPr>
          <p:cNvPr id="12" name="図 11" descr="抽選くん-loadi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684" y="382533"/>
            <a:ext cx="1625116" cy="2437674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958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抽選くん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v</a:t>
            </a:r>
            <a:r>
              <a:rPr lang="en-US" altLang="ja-JP" dirty="0" smtClean="0"/>
              <a:t> 0.80 (2010/05/13)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25850" y="2171112"/>
            <a:ext cx="5654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kumimoji="1" lang="ja-JP" altLang="en-US" sz="2000" dirty="0" smtClean="0"/>
              <a:t>使い方</a:t>
            </a:r>
            <a:endParaRPr kumimoji="1" lang="en-US" altLang="ja-JP" sz="2000" dirty="0" smtClean="0"/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000" dirty="0" smtClean="0"/>
              <a:t>「番号の最大値」を入力</a:t>
            </a:r>
            <a:endParaRPr kumimoji="1" lang="en-US" altLang="ja-JP" sz="2000" dirty="0" smtClean="0"/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000" dirty="0" smtClean="0"/>
              <a:t>「初期化」ボタンを押す</a:t>
            </a:r>
            <a:endParaRPr kumimoji="1" lang="en-US" altLang="ja-JP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ja-JP" altLang="en-US" sz="2000" dirty="0" smtClean="0"/>
              <a:t>「抽選」を押すと、抽選結果が表示される</a:t>
            </a:r>
            <a:endParaRPr lang="en-US" altLang="ja-JP" sz="20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3165588" y="5052272"/>
            <a:ext cx="590885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ja-JP" altLang="en-US" dirty="0" smtClean="0"/>
              <a:t>アプリダウンロード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「抽選くん」で検索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lvl="1"/>
            <a:r>
              <a:rPr lang="ja-JP" altLang="en-US" dirty="0" smtClean="0"/>
              <a:t>アプリ</a:t>
            </a:r>
            <a:r>
              <a:rPr lang="ja-JP" altLang="en-US" dirty="0" smtClean="0"/>
              <a:t>紹介</a:t>
            </a:r>
            <a:r>
              <a:rPr lang="en-US" altLang="ja-JP" dirty="0" smtClean="0"/>
              <a:t>HP</a:t>
            </a:r>
          </a:p>
          <a:p>
            <a:pPr lvl="2"/>
            <a:r>
              <a:rPr lang="en-US" altLang="ja-JP" dirty="0" smtClean="0"/>
              <a:t>http://</a:t>
            </a:r>
            <a:r>
              <a:rPr lang="en-US" altLang="ja-JP" dirty="0" err="1" smtClean="0"/>
              <a:t>bakkers.gr.jp/~kitani/tools/iphone/lottery_ja.htm</a:t>
            </a:r>
            <a:endParaRPr lang="en-US" altLang="ja-JP" dirty="0" smtClean="0"/>
          </a:p>
        </p:txBody>
      </p:sp>
      <p:pic>
        <p:nvPicPr>
          <p:cNvPr id="35" name="図 34" descr="スクリーンショット（2010-05-16 23.01.01）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782" y="882251"/>
            <a:ext cx="850900" cy="1066800"/>
          </a:xfrm>
          <a:prstGeom prst="rect">
            <a:avLst/>
          </a:prstGeom>
        </p:spPr>
      </p:pic>
      <p:sp>
        <p:nvSpPr>
          <p:cNvPr id="52" name="スライド番号プレースホルダ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3</a:t>
            </a:fld>
            <a:endParaRPr lang="ja-JP" altLang="en-US"/>
          </a:p>
        </p:txBody>
      </p:sp>
      <p:pic>
        <p:nvPicPr>
          <p:cNvPr id="3" name="図 2" descr="スクリーンショット（2010-11-09 20.17.51）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40" y="2060151"/>
            <a:ext cx="4047600" cy="5159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外部ディスプレイ表示</a:t>
            </a:r>
            <a:r>
              <a:rPr kumimoji="1" lang="ja-JP" altLang="en-US" dirty="0" smtClean="0"/>
              <a:t>（デモ）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4</a:t>
            </a:fld>
            <a:endParaRPr lang="ja-JP" altLang="en-US"/>
          </a:p>
        </p:txBody>
      </p:sp>
      <p:pic>
        <p:nvPicPr>
          <p:cNvPr id="5" name="図 4" descr="スクリーンショット（2010-11-08 22.25.09）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0504"/>
            <a:ext cx="9144000" cy="4997496"/>
          </a:xfrm>
          <a:prstGeom prst="rect">
            <a:avLst/>
          </a:prstGeom>
        </p:spPr>
      </p:pic>
      <p:sp>
        <p:nvSpPr>
          <p:cNvPr id="6" name="ドーナツ 5"/>
          <p:cNvSpPr/>
          <p:nvPr/>
        </p:nvSpPr>
        <p:spPr>
          <a:xfrm>
            <a:off x="6573215" y="2869013"/>
            <a:ext cx="1469859" cy="834835"/>
          </a:xfrm>
          <a:prstGeom prst="donut">
            <a:avLst>
              <a:gd name="adj" fmla="val 9183"/>
            </a:avLst>
          </a:prstGeom>
          <a:solidFill>
            <a:srgbClr val="C0504D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7" name="ドーナツ 6"/>
          <p:cNvSpPr/>
          <p:nvPr/>
        </p:nvSpPr>
        <p:spPr>
          <a:xfrm>
            <a:off x="5855924" y="3768750"/>
            <a:ext cx="2830876" cy="334880"/>
          </a:xfrm>
          <a:prstGeom prst="donut">
            <a:avLst>
              <a:gd name="adj" fmla="val 12694"/>
            </a:avLst>
          </a:prstGeom>
          <a:solidFill>
            <a:srgbClr val="C0504D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8" name="左矢印 7"/>
          <p:cNvSpPr/>
          <p:nvPr/>
        </p:nvSpPr>
        <p:spPr>
          <a:xfrm>
            <a:off x="4727151" y="3504018"/>
            <a:ext cx="822960" cy="599612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03520" y="149308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UIView</a:t>
            </a:r>
            <a:r>
              <a:rPr lang="en-US" altLang="ja-JP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 *</a:t>
            </a:r>
            <a:r>
              <a:rPr lang="en-US" altLang="ja-JP" dirty="0" err="1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exview</a:t>
            </a:r>
            <a:r>
              <a:rPr lang="en-US" altLang="ja-JP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;</a:t>
            </a:r>
            <a:endParaRPr kumimoji="1" lang="ja-JP" altLang="en-US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6414" y="1169922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UIView</a:t>
            </a:r>
            <a:r>
              <a:rPr lang="en-US" altLang="ja-JP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 *view;</a:t>
            </a:r>
          </a:p>
          <a:p>
            <a:r>
              <a:rPr kumimoji="1" lang="en-US" altLang="ja-JP" dirty="0" err="1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UIView</a:t>
            </a:r>
            <a:r>
              <a:rPr kumimoji="1" lang="en-US" altLang="ja-JP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 *HELP;</a:t>
            </a:r>
            <a:endParaRPr kumimoji="1" lang="ja-JP" altLang="en-US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endParaRPr>
          </a:p>
        </p:txBody>
      </p:sp>
      <p:cxnSp>
        <p:nvCxnSpPr>
          <p:cNvPr id="9" name="直線矢印コネクタ 8"/>
          <p:cNvCxnSpPr>
            <a:stCxn id="7" idx="2"/>
          </p:cNvCxnSpPr>
          <p:nvPr/>
        </p:nvCxnSpPr>
        <p:spPr>
          <a:xfrm flipH="1">
            <a:off x="4524993" y="3936190"/>
            <a:ext cx="1330931" cy="14392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6" idx="2"/>
          </p:cNvCxnSpPr>
          <p:nvPr/>
        </p:nvCxnSpPr>
        <p:spPr>
          <a:xfrm flipH="1">
            <a:off x="4081125" y="3286431"/>
            <a:ext cx="2492090" cy="217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292025" y="1129958"/>
            <a:ext cx="266496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シミュレータ（</a:t>
            </a:r>
            <a:r>
              <a:rPr kumimoji="1" lang="en-US" altLang="ja-JP" dirty="0" err="1" smtClean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iPad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）</a:t>
            </a:r>
            <a:endParaRPr kumimoji="1" lang="ja-JP" altLang="en-US" dirty="0">
              <a:solidFill>
                <a:schemeClr val="tx1"/>
              </a:solidFill>
              <a:latin typeface="ＭＳ ゴシック"/>
              <a:ea typeface="ＭＳ ゴシック"/>
              <a:cs typeface="ＭＳ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45519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外部ディスプレイ</a:t>
            </a:r>
            <a:r>
              <a:rPr lang="ja-JP" altLang="en-US" smtClean="0"/>
              <a:t>表示</a:t>
            </a:r>
            <a:r>
              <a:rPr kumimoji="1" lang="ja-JP" altLang="en-US" smtClean="0"/>
              <a:t>の</a:t>
            </a:r>
            <a:r>
              <a:rPr kumimoji="1" lang="ja-JP" altLang="en-US" smtClean="0"/>
              <a:t>実装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5" name="コンテンツ プレースホルダー 4"/>
          <p:cNvSpPr txBox="1">
            <a:spLocks noGrp="1"/>
          </p:cNvSpPr>
          <p:nvPr>
            <p:ph idx="1"/>
          </p:nvPr>
        </p:nvSpPr>
        <p:spPr>
          <a:xfrm>
            <a:off x="213350" y="1964706"/>
            <a:ext cx="8597225" cy="4819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ＭＳ ゴシック"/>
                <a:ea typeface="ＭＳ ゴシック"/>
                <a:cs typeface="ＭＳ ゴシック"/>
              </a:rPr>
              <a:t>① iPhone OS 3.2</a:t>
            </a:r>
            <a:r>
              <a:rPr lang="ja-JP" altLang="en-US" dirty="0" smtClean="0">
                <a:latin typeface="ＭＳ ゴシック"/>
                <a:ea typeface="ＭＳ ゴシック"/>
                <a:cs typeface="ＭＳ ゴシック"/>
              </a:rPr>
              <a:t>以前の</a:t>
            </a:r>
            <a:r>
              <a:rPr lang="en-US" altLang="ja-JP" dirty="0" smtClean="0">
                <a:latin typeface="ＭＳ ゴシック"/>
                <a:ea typeface="ＭＳ ゴシック"/>
                <a:cs typeface="ＭＳ ゴシック"/>
              </a:rPr>
              <a:t>SDK</a:t>
            </a:r>
            <a:r>
              <a:rPr lang="ja-JP" altLang="en-US" dirty="0" smtClean="0">
                <a:latin typeface="ＭＳ ゴシック"/>
                <a:ea typeface="ＭＳ ゴシック"/>
                <a:cs typeface="ＭＳ ゴシック"/>
              </a:rPr>
              <a:t>対応</a:t>
            </a:r>
            <a:r>
              <a:rPr lang="en-US" altLang="ja-JP" dirty="0">
                <a:latin typeface="ＭＳ ゴシック"/>
                <a:ea typeface="ＭＳ ゴシック"/>
                <a:cs typeface="ＭＳ ゴシック"/>
              </a:rPr>
              <a:t/>
            </a:r>
            <a:br>
              <a:rPr lang="en-US" altLang="ja-JP" dirty="0">
                <a:latin typeface="ＭＳ ゴシック"/>
                <a:ea typeface="ＭＳ ゴシック"/>
                <a:cs typeface="ＭＳ ゴシック"/>
              </a:rPr>
            </a:br>
            <a:r>
              <a:rPr lang="en-US" altLang="ja-JP" dirty="0" smtClean="0">
                <a:latin typeface="ＭＳ ゴシック"/>
                <a:ea typeface="ＭＳ ゴシック"/>
                <a:cs typeface="ＭＳ ゴシック"/>
              </a:rPr>
              <a:t> - 3.0</a:t>
            </a:r>
            <a:r>
              <a:rPr lang="ja-JP" altLang="en-US" dirty="0" smtClean="0">
                <a:latin typeface="ＭＳ ゴシック"/>
                <a:ea typeface="ＭＳ ゴシック"/>
                <a:cs typeface="ＭＳ ゴシック"/>
              </a:rPr>
              <a:t>以降の対応としたいケース</a:t>
            </a:r>
            <a:r>
              <a:rPr kumimoji="1" lang="en-US" altLang="ja-JP" dirty="0" smtClean="0">
                <a:latin typeface="ＭＳ ゴシック"/>
                <a:ea typeface="ＭＳ ゴシック"/>
                <a:cs typeface="ＭＳ ゴシック"/>
              </a:rPr>
              <a:t/>
            </a:r>
            <a:br>
              <a:rPr kumimoji="1" lang="en-US" altLang="ja-JP" dirty="0" smtClean="0">
                <a:latin typeface="ＭＳ ゴシック"/>
                <a:ea typeface="ＭＳ ゴシック"/>
                <a:cs typeface="ＭＳ ゴシック"/>
              </a:rPr>
            </a:br>
            <a:endParaRPr kumimoji="1" lang="en-US" altLang="ja-JP" dirty="0" smtClean="0">
              <a:latin typeface="ＭＳ ゴシック"/>
              <a:ea typeface="ＭＳ ゴシック"/>
              <a:cs typeface="ＭＳ ゴシック"/>
            </a:endParaRPr>
          </a:p>
          <a:p>
            <a:pPr marL="0" indent="0">
              <a:buNone/>
            </a:pPr>
            <a:r>
              <a:rPr lang="en-US" altLang="ja-JP" dirty="0" smtClean="0">
                <a:latin typeface="ＭＳ ゴシック"/>
                <a:ea typeface="ＭＳ ゴシック"/>
                <a:cs typeface="ＭＳ ゴシック"/>
              </a:rPr>
              <a:t>②</a:t>
            </a:r>
            <a:r>
              <a:rPr kumimoji="1" lang="en-US" altLang="ja-JP" dirty="0" smtClean="0">
                <a:latin typeface="ＭＳ ゴシック"/>
                <a:ea typeface="ＭＳ ゴシック"/>
                <a:cs typeface="ＭＳ ゴシック"/>
              </a:rPr>
              <a:t> </a:t>
            </a:r>
            <a:r>
              <a:rPr kumimoji="1" lang="ja-JP" altLang="en-US" dirty="0" smtClean="0">
                <a:latin typeface="ＭＳ ゴシック"/>
                <a:ea typeface="ＭＳ ゴシック"/>
                <a:cs typeface="ＭＳ ゴシック"/>
              </a:rPr>
              <a:t>外部接続・切断の検出</a:t>
            </a:r>
            <a:r>
              <a:rPr kumimoji="1" lang="en-US" altLang="ja-JP" dirty="0" smtClean="0">
                <a:latin typeface="ＭＳ ゴシック"/>
                <a:ea typeface="ＭＳ ゴシック"/>
                <a:cs typeface="ＭＳ ゴシック"/>
              </a:rPr>
              <a:t/>
            </a:r>
            <a:br>
              <a:rPr kumimoji="1" lang="en-US" altLang="ja-JP" dirty="0" smtClean="0">
                <a:latin typeface="ＭＳ ゴシック"/>
                <a:ea typeface="ＭＳ ゴシック"/>
                <a:cs typeface="ＭＳ ゴシック"/>
              </a:rPr>
            </a:br>
            <a:r>
              <a:rPr kumimoji="1" lang="en-US" altLang="ja-JP" dirty="0" smtClean="0">
                <a:latin typeface="ＭＳ ゴシック"/>
                <a:ea typeface="ＭＳ ゴシック"/>
                <a:cs typeface="ＭＳ ゴシック"/>
              </a:rPr>
              <a:t/>
            </a:r>
            <a:br>
              <a:rPr kumimoji="1" lang="en-US" altLang="ja-JP" dirty="0" smtClean="0">
                <a:latin typeface="ＭＳ ゴシック"/>
                <a:ea typeface="ＭＳ ゴシック"/>
                <a:cs typeface="ＭＳ ゴシック"/>
              </a:rPr>
            </a:br>
            <a:r>
              <a:rPr kumimoji="1" lang="en-US" altLang="ja-JP" dirty="0" smtClean="0">
                <a:latin typeface="ＭＳ ゴシック"/>
                <a:ea typeface="ＭＳ ゴシック"/>
                <a:cs typeface="ＭＳ ゴシック"/>
              </a:rPr>
              <a:t>③ </a:t>
            </a:r>
            <a:r>
              <a:rPr kumimoji="1" lang="ja-JP" altLang="en-US" dirty="0" smtClean="0">
                <a:latin typeface="ＭＳ ゴシック"/>
                <a:ea typeface="ＭＳ ゴシック"/>
                <a:cs typeface="ＭＳ ゴシック"/>
              </a:rPr>
              <a:t>外部接続されたら自動表示</a:t>
            </a:r>
            <a:r>
              <a:rPr kumimoji="1" lang="en-US" altLang="ja-JP" dirty="0" smtClean="0">
                <a:latin typeface="ＭＳ ゴシック"/>
                <a:ea typeface="ＭＳ ゴシック"/>
                <a:cs typeface="ＭＳ ゴシック"/>
              </a:rPr>
              <a:t/>
            </a:r>
            <a:br>
              <a:rPr kumimoji="1" lang="en-US" altLang="ja-JP" dirty="0" smtClean="0">
                <a:latin typeface="ＭＳ ゴシック"/>
                <a:ea typeface="ＭＳ ゴシック"/>
                <a:cs typeface="ＭＳ ゴシック"/>
              </a:rPr>
            </a:br>
            <a:r>
              <a:rPr lang="en-US" altLang="ja-JP" dirty="0">
                <a:latin typeface="ＭＳ ゴシック"/>
                <a:ea typeface="ＭＳ ゴシック"/>
                <a:cs typeface="ＭＳ ゴシック"/>
              </a:rPr>
              <a:t> - </a:t>
            </a:r>
            <a:r>
              <a:rPr lang="ja-JP" altLang="en-US" dirty="0">
                <a:latin typeface="ＭＳ ゴシック"/>
                <a:ea typeface="ＭＳ ゴシック"/>
                <a:cs typeface="ＭＳ ゴシック"/>
              </a:rPr>
              <a:t>解像度自動</a:t>
            </a:r>
            <a:r>
              <a:rPr lang="ja-JP" altLang="en-US" dirty="0" smtClean="0">
                <a:latin typeface="ＭＳ ゴシック"/>
                <a:ea typeface="ＭＳ ゴシック"/>
                <a:cs typeface="ＭＳ ゴシック"/>
              </a:rPr>
              <a:t>選択</a:t>
            </a:r>
            <a:endParaRPr lang="en-US" altLang="ja-JP" dirty="0" smtClean="0">
              <a:latin typeface="ＭＳ ゴシック"/>
              <a:ea typeface="ＭＳ ゴシック"/>
              <a:cs typeface="ＭＳ ゴシック"/>
            </a:endParaRPr>
          </a:p>
          <a:p>
            <a:pPr marL="0" indent="0">
              <a:buNone/>
            </a:pPr>
            <a:endParaRPr kumimoji="1" lang="en-US" altLang="ja-JP" dirty="0" smtClean="0">
              <a:latin typeface="ＭＳ ゴシック"/>
              <a:ea typeface="ＭＳ ゴシック"/>
              <a:cs typeface="ＭＳ ゴシック"/>
            </a:endParaRPr>
          </a:p>
          <a:p>
            <a:pPr marL="0" indent="0">
              <a:buNone/>
            </a:pPr>
            <a:r>
              <a:rPr lang="en-US" altLang="ja-JP" dirty="0" smtClean="0">
                <a:latin typeface="ＭＳ ゴシック"/>
                <a:ea typeface="ＭＳ ゴシック"/>
                <a:cs typeface="ＭＳ ゴシック"/>
              </a:rPr>
              <a:t>④ </a:t>
            </a:r>
            <a:r>
              <a:rPr lang="ja-JP" altLang="en-US" dirty="0" smtClean="0">
                <a:latin typeface="ＭＳ ゴシック"/>
                <a:ea typeface="ＭＳ ゴシック"/>
                <a:cs typeface="ＭＳ ゴシック"/>
              </a:rPr>
              <a:t>サイズに応じたフォント、レイアウト調整</a:t>
            </a:r>
            <a:endParaRPr kumimoji="1" lang="ja-JP" altLang="en-US" dirty="0">
              <a:latin typeface="ＭＳ ゴシック"/>
              <a:ea typeface="ＭＳ ゴシック"/>
              <a:cs typeface="ＭＳ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8604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latin typeface="ＭＳ ゴシック"/>
                <a:ea typeface="ＭＳ ゴシック"/>
                <a:cs typeface="ＭＳ ゴシック"/>
              </a:rPr>
              <a:t>① iPhone OS 3.2</a:t>
            </a:r>
            <a:r>
              <a:rPr lang="ja-JP" altLang="en-US" dirty="0">
                <a:latin typeface="ＭＳ ゴシック"/>
                <a:ea typeface="ＭＳ ゴシック"/>
                <a:cs typeface="ＭＳ ゴシック"/>
              </a:rPr>
              <a:t>以前の</a:t>
            </a:r>
            <a:r>
              <a:rPr lang="en-US" altLang="ja-JP" dirty="0">
                <a:latin typeface="ＭＳ ゴシック"/>
                <a:ea typeface="ＭＳ ゴシック"/>
                <a:cs typeface="ＭＳ ゴシック"/>
              </a:rPr>
              <a:t>SDK</a:t>
            </a:r>
            <a:r>
              <a:rPr lang="ja-JP" altLang="en-US" dirty="0">
                <a:latin typeface="ＭＳ ゴシック"/>
                <a:ea typeface="ＭＳ ゴシック"/>
                <a:cs typeface="ＭＳ ゴシック"/>
              </a:rPr>
              <a:t>対応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何も考えなければ、</a:t>
            </a:r>
            <a:r>
              <a:rPr kumimoji="1" lang="en-US" altLang="ja-JP" dirty="0" smtClean="0"/>
              <a:t>3.2</a:t>
            </a:r>
            <a:r>
              <a:rPr kumimoji="1" lang="ja-JP" altLang="en-US" dirty="0" smtClean="0"/>
              <a:t>以上の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が必要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sz="2400" dirty="0" smtClean="0"/>
              <a:t>#if	__IPHONE_OS_VERSION_MAX_ALLOWED &gt;= 30200 </a:t>
            </a:r>
            <a:br>
              <a:rPr lang="en-US" altLang="ja-JP" sz="2400" dirty="0" smtClean="0"/>
            </a:br>
            <a:r>
              <a:rPr lang="en-US" altLang="ja-JP" sz="2400" dirty="0" smtClean="0"/>
              <a:t>  </a:t>
            </a:r>
            <a:r>
              <a:rPr lang="fi-FI" altLang="ja-JP" sz="2400" dirty="0" smtClean="0"/>
              <a:t> // OS 3.2</a:t>
            </a:r>
            <a:r>
              <a:rPr lang="ja-JP" altLang="en-US" sz="2400" dirty="0" smtClean="0"/>
              <a:t>以上のみコンパイル対象とする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 </a:t>
            </a:r>
            <a:r>
              <a:rPr lang="fi-FI" altLang="ja-JP" sz="2400" dirty="0" smtClean="0"/>
              <a:t>- (</a:t>
            </a:r>
            <a:r>
              <a:rPr lang="fi-FI" altLang="ja-JP" sz="2400" dirty="0" err="1" smtClean="0"/>
              <a:t>void)screenDidConnect</a:t>
            </a:r>
            <a:r>
              <a:rPr lang="fi-FI" altLang="ja-JP" sz="2400" dirty="0" smtClean="0"/>
              <a:t>{  </a:t>
            </a:r>
            <a:r>
              <a:rPr lang="en-US" altLang="ja-JP" sz="2400" dirty="0" smtClean="0"/>
              <a:t>// </a:t>
            </a:r>
            <a:r>
              <a:rPr lang="ja-JP" altLang="en-US" sz="2400" dirty="0" smtClean="0"/>
              <a:t>外部接続したとき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   }</a:t>
            </a:r>
            <a:br>
              <a:rPr lang="en-US" altLang="ja-JP" sz="2400" dirty="0" smtClean="0"/>
            </a:br>
            <a:r>
              <a:rPr lang="en-US" altLang="ja-JP" sz="2400" dirty="0" smtClean="0"/>
              <a:t>   </a:t>
            </a:r>
            <a:r>
              <a:rPr lang="fi-FI" altLang="ja-JP" sz="2400" dirty="0" smtClean="0"/>
              <a:t>- (</a:t>
            </a:r>
            <a:r>
              <a:rPr lang="fi-FI" altLang="ja-JP" sz="2400" dirty="0" err="1" smtClean="0"/>
              <a:t>void)screenDidDisconnect</a:t>
            </a:r>
            <a:r>
              <a:rPr lang="fi-FI" altLang="ja-JP" sz="2400" dirty="0" smtClean="0"/>
              <a:t>{ </a:t>
            </a:r>
            <a:r>
              <a:rPr lang="en-US" altLang="ja-JP" sz="2400" dirty="0" smtClean="0"/>
              <a:t>// </a:t>
            </a:r>
            <a:r>
              <a:rPr lang="ja-JP" altLang="en-US" sz="2400" dirty="0" smtClean="0"/>
              <a:t>切断したとき</a:t>
            </a:r>
            <a:r>
              <a:rPr lang="fi-FI" altLang="ja-JP" sz="2400" dirty="0" smtClean="0"/>
              <a:t/>
            </a:r>
            <a:br>
              <a:rPr lang="fi-FI" altLang="ja-JP" sz="2400" dirty="0" smtClean="0"/>
            </a:br>
            <a:r>
              <a:rPr lang="fi-FI" altLang="ja-JP" sz="2400" dirty="0" smtClean="0"/>
              <a:t/>
            </a:r>
            <a:br>
              <a:rPr lang="fi-FI" altLang="ja-JP" sz="2400" dirty="0" smtClean="0"/>
            </a:br>
            <a:r>
              <a:rPr lang="fi-FI" altLang="ja-JP" sz="2400" dirty="0" smtClean="0"/>
              <a:t>   }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 smtClean="0"/>
              <a:t>#</a:t>
            </a:r>
            <a:r>
              <a:rPr lang="en-US" altLang="ja-JP" sz="2400" dirty="0" err="1" smtClean="0"/>
              <a:t>endif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957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ja-JP" dirty="0" smtClean="0">
                <a:latin typeface="ＭＳ ゴシック"/>
                <a:ea typeface="ＭＳ ゴシック"/>
                <a:cs typeface="ＭＳ ゴシック"/>
              </a:rPr>
              <a:t>② </a:t>
            </a:r>
            <a:r>
              <a:rPr lang="ja-JP" altLang="en-US" dirty="0" smtClean="0">
                <a:latin typeface="ＭＳ ゴシック"/>
                <a:ea typeface="ＭＳ ゴシック"/>
                <a:cs typeface="ＭＳ ゴシック"/>
              </a:rPr>
              <a:t>外部</a:t>
            </a:r>
            <a:r>
              <a:rPr lang="ja-JP" altLang="en-US" dirty="0">
                <a:latin typeface="ＭＳ ゴシック"/>
                <a:ea typeface="ＭＳ ゴシック"/>
                <a:cs typeface="ＭＳ ゴシック"/>
              </a:rPr>
              <a:t>接続・切断の検出</a:t>
            </a:r>
            <a:endParaRPr lang="en-US" altLang="ja-JP" dirty="0">
              <a:latin typeface="ＭＳ ゴシック"/>
              <a:ea typeface="ＭＳ ゴシック"/>
              <a:cs typeface="ＭＳ 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573621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dirty="0"/>
              <a:t>#if	__IPHONE_OS_VERSION_MAX_ALLOWED &gt;= 30200</a:t>
            </a:r>
          </a:p>
          <a:p>
            <a:pPr marL="0" indent="0">
              <a:buNone/>
            </a:pPr>
            <a:r>
              <a:rPr lang="en-US" altLang="ja-JP" dirty="0" smtClean="0"/>
              <a:t> /</a:t>
            </a:r>
            <a:r>
              <a:rPr lang="en-US" altLang="ja-JP" dirty="0"/>
              <a:t>/ </a:t>
            </a:r>
            <a:r>
              <a:rPr lang="ja-JP" altLang="en-US" dirty="0"/>
              <a:t>外部スクリーン接続のノーティフィケーションを登録</a:t>
            </a:r>
          </a:p>
          <a:p>
            <a:pPr marL="0" indent="0">
              <a:buNone/>
            </a:pPr>
            <a:r>
              <a:rPr lang="en-US" altLang="ja-JP" dirty="0" smtClean="0"/>
              <a:t> [</a:t>
            </a:r>
            <a:r>
              <a:rPr lang="en-US" altLang="ja-JP" dirty="0"/>
              <a:t>[</a:t>
            </a:r>
            <a:r>
              <a:rPr lang="en-US" altLang="ja-JP" dirty="0" err="1"/>
              <a:t>NSNotificationCenter</a:t>
            </a:r>
            <a:r>
              <a:rPr lang="en-US" altLang="ja-JP" dirty="0"/>
              <a:t> </a:t>
            </a:r>
            <a:r>
              <a:rPr lang="en-US" altLang="ja-JP" dirty="0" err="1"/>
              <a:t>defaultCenter</a:t>
            </a:r>
            <a:r>
              <a:rPr lang="en-US" altLang="ja-JP" dirty="0"/>
              <a:t>] </a:t>
            </a:r>
            <a:r>
              <a:rPr lang="en-US" altLang="ja-JP" dirty="0" err="1"/>
              <a:t>addObserver:self</a:t>
            </a:r>
            <a:r>
              <a:rPr lang="en-US" altLang="ja-JP" dirty="0"/>
              <a:t> </a:t>
            </a:r>
          </a:p>
          <a:p>
            <a:pPr marL="0" indent="0">
              <a:buNone/>
            </a:pPr>
            <a:r>
              <a:rPr lang="en-US" altLang="ja-JP" dirty="0" smtClean="0"/>
              <a:t>                                                                      selector</a:t>
            </a:r>
            <a:r>
              <a:rPr lang="en-US" altLang="ja-JP" dirty="0"/>
              <a:t>:@selector(</a:t>
            </a:r>
            <a:r>
              <a:rPr lang="en-US" altLang="ja-JP" dirty="0" err="1"/>
              <a:t>screenDidConnect</a:t>
            </a:r>
            <a:r>
              <a:rPr lang="en-US" altLang="ja-JP" dirty="0"/>
              <a:t>) </a:t>
            </a:r>
          </a:p>
          <a:p>
            <a:pPr marL="0" indent="0">
              <a:buNone/>
            </a:pPr>
            <a:r>
              <a:rPr lang="en-US" altLang="ja-JP" dirty="0"/>
              <a:t>							</a:t>
            </a:r>
            <a:r>
              <a:rPr lang="en-US" altLang="ja-JP" dirty="0" smtClean="0"/>
              <a:t>              </a:t>
            </a:r>
            <a:r>
              <a:rPr lang="en-US" altLang="ja-JP" dirty="0" err="1" smtClean="0"/>
              <a:t>name:UIScreenDidConnectNotification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				</a:t>
            </a:r>
            <a:r>
              <a:rPr lang="en-US" altLang="ja-JP" dirty="0" smtClean="0"/>
              <a:t> </a:t>
            </a:r>
            <a:r>
              <a:rPr lang="en-US" altLang="ja-JP" dirty="0"/>
              <a:t>	 </a:t>
            </a:r>
            <a:r>
              <a:rPr lang="en-US" altLang="ja-JP" dirty="0" smtClean="0"/>
              <a:t>             </a:t>
            </a:r>
            <a:r>
              <a:rPr lang="en-US" altLang="ja-JP" dirty="0" err="1"/>
              <a:t>object:nil</a:t>
            </a:r>
            <a:r>
              <a:rPr lang="en-US" altLang="ja-JP" dirty="0"/>
              <a:t>];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</a:p>
          <a:p>
            <a:pPr marL="0" indent="0">
              <a:buNone/>
            </a:pPr>
            <a:r>
              <a:rPr lang="en-US" altLang="ja-JP" dirty="0" smtClean="0"/>
              <a:t> [</a:t>
            </a:r>
            <a:r>
              <a:rPr lang="en-US" altLang="ja-JP" dirty="0"/>
              <a:t>[</a:t>
            </a:r>
            <a:r>
              <a:rPr lang="en-US" altLang="ja-JP" dirty="0" err="1"/>
              <a:t>NSNotificationCenter</a:t>
            </a:r>
            <a:r>
              <a:rPr lang="en-US" altLang="ja-JP" dirty="0"/>
              <a:t> </a:t>
            </a:r>
            <a:r>
              <a:rPr lang="en-US" altLang="ja-JP" dirty="0" err="1"/>
              <a:t>defaultCenter</a:t>
            </a:r>
            <a:r>
              <a:rPr lang="en-US" altLang="ja-JP" dirty="0"/>
              <a:t>] </a:t>
            </a:r>
            <a:r>
              <a:rPr lang="en-US" altLang="ja-JP" dirty="0" err="1"/>
              <a:t>addObserver:self</a:t>
            </a:r>
            <a:r>
              <a:rPr lang="en-US" altLang="ja-JP" dirty="0"/>
              <a:t> </a:t>
            </a:r>
          </a:p>
          <a:p>
            <a:pPr marL="0" indent="0">
              <a:buNone/>
            </a:pPr>
            <a:r>
              <a:rPr lang="en-US" altLang="ja-JP" dirty="0" smtClean="0"/>
              <a:t> 	</a:t>
            </a:r>
            <a:r>
              <a:rPr lang="en-US" altLang="ja-JP" dirty="0"/>
              <a:t>							 </a:t>
            </a:r>
            <a:r>
              <a:rPr lang="en-US" altLang="ja-JP" dirty="0" smtClean="0"/>
              <a:t>     selector</a:t>
            </a:r>
            <a:r>
              <a:rPr lang="en-US" altLang="ja-JP" dirty="0"/>
              <a:t>:@selector(</a:t>
            </a:r>
            <a:r>
              <a:rPr lang="en-US" altLang="ja-JP" dirty="0" err="1"/>
              <a:t>screenDidDisconnect</a:t>
            </a:r>
            <a:r>
              <a:rPr lang="en-US" altLang="ja-JP" dirty="0"/>
              <a:t>) </a:t>
            </a:r>
          </a:p>
          <a:p>
            <a:pPr marL="0" indent="0">
              <a:buNone/>
            </a:pPr>
            <a:r>
              <a:rPr lang="en-US" altLang="ja-JP" dirty="0"/>
              <a:t>								</a:t>
            </a:r>
            <a:r>
              <a:rPr lang="en-US" altLang="ja-JP" dirty="0" smtClean="0"/>
              <a:t>      </a:t>
            </a:r>
            <a:r>
              <a:rPr lang="en-US" altLang="ja-JP" dirty="0" err="1" smtClean="0"/>
              <a:t>name:UIScreenDidDisconnectNotification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						</a:t>
            </a:r>
            <a:r>
              <a:rPr lang="en-US" altLang="ja-JP" dirty="0" smtClean="0"/>
              <a:t>      </a:t>
            </a:r>
            <a:r>
              <a:rPr lang="en-US" altLang="ja-JP" dirty="0" err="1"/>
              <a:t>object:nil</a:t>
            </a:r>
            <a:r>
              <a:rPr lang="en-US" altLang="ja-JP" dirty="0"/>
              <a:t>];	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</a:p>
          <a:p>
            <a:pPr marL="0" indent="0">
              <a:buNone/>
            </a:pPr>
            <a:r>
              <a:rPr lang="en-US" altLang="ja-JP" dirty="0" smtClean="0"/>
              <a:t> /</a:t>
            </a:r>
            <a:r>
              <a:rPr lang="en-US" altLang="ja-JP" dirty="0"/>
              <a:t>/ </a:t>
            </a:r>
            <a:r>
              <a:rPr lang="ja-JP" altLang="en-US" dirty="0"/>
              <a:t>外部スクリーンに接続</a:t>
            </a:r>
          </a:p>
          <a:p>
            <a:pPr marL="0" indent="0">
              <a:buNone/>
            </a:pPr>
            <a:r>
              <a:rPr lang="en-US" altLang="ja-JP" dirty="0" smtClean="0"/>
              <a:t> [</a:t>
            </a:r>
            <a:r>
              <a:rPr lang="en-US" altLang="ja-JP" dirty="0"/>
              <a:t>self </a:t>
            </a:r>
            <a:r>
              <a:rPr lang="en-US" altLang="ja-JP" dirty="0" err="1"/>
              <a:t>screenDidConnect</a:t>
            </a:r>
            <a:r>
              <a:rPr lang="en-US" altLang="ja-JP" dirty="0"/>
              <a:t>];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</a:p>
          <a:p>
            <a:pPr marL="0" indent="0">
              <a:buNone/>
            </a:pPr>
            <a:r>
              <a:rPr lang="en-US" altLang="ja-JP" dirty="0"/>
              <a:t>#</a:t>
            </a:r>
            <a:r>
              <a:rPr lang="en-US" altLang="ja-JP" dirty="0" err="1"/>
              <a:t>endif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930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latin typeface="ＭＳ ゴシック"/>
                <a:ea typeface="ＭＳ ゴシック"/>
                <a:cs typeface="ＭＳ ゴシック"/>
              </a:rPr>
              <a:t>③ </a:t>
            </a:r>
            <a:r>
              <a:rPr lang="ja-JP" altLang="en-US" dirty="0">
                <a:latin typeface="ＭＳ ゴシック"/>
                <a:ea typeface="ＭＳ ゴシック"/>
                <a:cs typeface="ＭＳ ゴシック"/>
              </a:rPr>
              <a:t>外部接続されたら自動</a:t>
            </a:r>
            <a:r>
              <a:rPr lang="ja-JP" altLang="en-US" dirty="0" smtClean="0">
                <a:latin typeface="ＭＳ ゴシック"/>
                <a:ea typeface="ＭＳ ゴシック"/>
                <a:cs typeface="ＭＳ ゴシック"/>
              </a:rPr>
              <a:t>表示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624" y="1220570"/>
            <a:ext cx="8979376" cy="5637430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/>
              <a:t>対応解像度</a:t>
            </a:r>
            <a:endParaRPr lang="en-US" altLang="ja-JP" dirty="0"/>
          </a:p>
          <a:p>
            <a:pPr lvl="1"/>
            <a:r>
              <a:rPr lang="en-US" altLang="ja-JP" dirty="0"/>
              <a:t>640x480, 1024x768, 1280x720 (720p</a:t>
            </a:r>
            <a:r>
              <a:rPr lang="en-US" altLang="ja-JP" dirty="0" smtClean="0"/>
              <a:t>)</a:t>
            </a:r>
          </a:p>
          <a:p>
            <a:pPr lvl="1"/>
            <a:r>
              <a:rPr lang="nl-NL" altLang="ja-JP" dirty="0" err="1"/>
              <a:t>UIScreenMode</a:t>
            </a:r>
            <a:r>
              <a:rPr lang="nl-NL" altLang="ja-JP" dirty="0"/>
              <a:t> *</a:t>
            </a:r>
            <a:r>
              <a:rPr lang="nl-NL" altLang="ja-JP" dirty="0" err="1"/>
              <a:t>maxScreenMode</a:t>
            </a:r>
            <a:r>
              <a:rPr lang="nl-NL" altLang="ja-JP" dirty="0"/>
              <a:t>;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スクリーン（複数）を情報を取得</a:t>
            </a:r>
            <a:endParaRPr lang="en-US" altLang="ja-JP" dirty="0" smtClean="0"/>
          </a:p>
          <a:p>
            <a:pPr marL="914400" lvl="1" indent="-514350"/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NSArray</a:t>
            </a:r>
            <a:r>
              <a:rPr kumimoji="1" lang="en-US" altLang="ja-JP" dirty="0" smtClean="0"/>
              <a:t> *screens = [</a:t>
            </a:r>
            <a:r>
              <a:rPr kumimoji="1" lang="en-US" altLang="ja-JP" dirty="0" err="1" smtClean="0"/>
              <a:t>UIScreen</a:t>
            </a:r>
            <a:r>
              <a:rPr kumimoji="1" lang="en-US" altLang="ja-JP" dirty="0" smtClean="0"/>
              <a:t> screens];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メインスクリーン以外なら、対応解像度を取得</a:t>
            </a:r>
            <a:endParaRPr lang="en-US" altLang="ja-JP" dirty="0" smtClean="0"/>
          </a:p>
          <a:p>
            <a:pPr marL="914400" lvl="1" indent="-514350"/>
            <a:r>
              <a:rPr lang="en-US" altLang="ja-JP" dirty="0" err="1" smtClean="0"/>
              <a:t>NSArray</a:t>
            </a:r>
            <a:r>
              <a:rPr lang="en-US" altLang="ja-JP" dirty="0" smtClean="0"/>
              <a:t> *modes = [screen </a:t>
            </a:r>
            <a:r>
              <a:rPr lang="en-US" altLang="ja-JP" dirty="0" err="1" smtClean="0"/>
              <a:t>availableModes</a:t>
            </a:r>
            <a:r>
              <a:rPr lang="en-US" altLang="ja-JP" dirty="0" smtClean="0"/>
              <a:t>];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対応解像度からもっとも高いものを選択</a:t>
            </a:r>
            <a:endParaRPr kumimoji="1" lang="en-US" altLang="ja-JP" dirty="0" smtClean="0"/>
          </a:p>
          <a:p>
            <a:pPr marL="914400" lvl="1" indent="-514350"/>
            <a:r>
              <a:rPr lang="en-US" altLang="ja-JP" dirty="0"/>
              <a:t>f</a:t>
            </a:r>
            <a:r>
              <a:rPr lang="en-US" altLang="ja-JP" dirty="0" smtClean="0"/>
              <a:t>or (</a:t>
            </a:r>
            <a:r>
              <a:rPr lang="en-US" altLang="ja-JP" dirty="0" err="1" smtClean="0"/>
              <a:t>UIScreenMode</a:t>
            </a:r>
            <a:r>
              <a:rPr lang="en-US" altLang="ja-JP" dirty="0"/>
              <a:t> </a:t>
            </a:r>
            <a:r>
              <a:rPr lang="en-US" altLang="ja-JP" dirty="0" smtClean="0"/>
              <a:t>*mode in modes){}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外部ウィンドウ処理画されていないならする</a:t>
            </a:r>
            <a:endParaRPr kumimoji="1"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1700" dirty="0" err="1" smtClean="0"/>
              <a:t>externaiWindow</a:t>
            </a:r>
            <a:r>
              <a:rPr lang="en-US" altLang="ja-JP" sz="1700" dirty="0" smtClean="0"/>
              <a:t> = [[</a:t>
            </a:r>
            <a:r>
              <a:rPr lang="en-US" altLang="ja-JP" sz="1700" dirty="0" err="1" smtClean="0"/>
              <a:t>UIWindow</a:t>
            </a:r>
            <a:r>
              <a:rPr lang="en-US" altLang="ja-JP" sz="1700" dirty="0" smtClean="0"/>
              <a:t> allow] </a:t>
            </a:r>
            <a:r>
              <a:rPr lang="en-US" altLang="ja-JP" sz="1700" dirty="0" err="1" smtClean="0"/>
              <a:t>initWithFrame:CGRectMake</a:t>
            </a:r>
            <a:r>
              <a:rPr lang="en-US" altLang="ja-JP" sz="1700" dirty="0"/>
              <a:t>(0, 0, </a:t>
            </a:r>
            <a:r>
              <a:rPr lang="en-US" altLang="ja-JP" sz="1700" dirty="0" err="1"/>
              <a:t>maxScreenMode.size.width</a:t>
            </a:r>
            <a:r>
              <a:rPr lang="en-US" altLang="ja-JP" sz="1700" dirty="0"/>
              <a:t>, </a:t>
            </a:r>
            <a:r>
              <a:rPr lang="en-US" altLang="ja-JP" sz="1700" dirty="0" err="1"/>
              <a:t>maxScreenMode.size.height</a:t>
            </a:r>
            <a:r>
              <a:rPr lang="en-US" altLang="ja-JP" sz="1700" dirty="0"/>
              <a:t>)</a:t>
            </a:r>
            <a:r>
              <a:rPr lang="en-US" altLang="ja-JP" sz="1700" dirty="0" smtClean="0"/>
              <a:t>];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1700" dirty="0" smtClean="0"/>
              <a:t>[</a:t>
            </a:r>
            <a:r>
              <a:rPr lang="en-US" altLang="ja-JP" sz="1700" dirty="0" err="1" smtClean="0"/>
              <a:t>externaiWindow</a:t>
            </a:r>
            <a:r>
              <a:rPr lang="en-US" altLang="ja-JP" sz="1700" dirty="0" smtClean="0"/>
              <a:t> </a:t>
            </a:r>
            <a:r>
              <a:rPr lang="en-US" altLang="ja-JP" sz="1700" dirty="0" err="1" smtClean="0"/>
              <a:t>addSubview:exview</a:t>
            </a:r>
            <a:r>
              <a:rPr lang="en-US" altLang="ja-JP" sz="1700" dirty="0" smtClean="0"/>
              <a:t>]; // </a:t>
            </a:r>
            <a:r>
              <a:rPr lang="en-US" altLang="ja-JP" sz="1700" dirty="0" err="1" smtClean="0"/>
              <a:t>exview</a:t>
            </a:r>
            <a:r>
              <a:rPr lang="ja-JP" altLang="en-US" sz="1700" dirty="0" smtClean="0"/>
              <a:t>ビューを作成したウィンドウに配置</a:t>
            </a:r>
            <a:endParaRPr lang="en-US" altLang="ja-JP" sz="17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1700" dirty="0" smtClean="0"/>
              <a:t>[</a:t>
            </a:r>
            <a:r>
              <a:rPr lang="en-US" altLang="ja-JP" sz="1700" dirty="0" err="1" smtClean="0"/>
              <a:t>externalWindow</a:t>
            </a:r>
            <a:r>
              <a:rPr lang="en-US" altLang="ja-JP" sz="1700" dirty="0" smtClean="0"/>
              <a:t> </a:t>
            </a:r>
            <a:r>
              <a:rPr lang="en-US" altLang="ja-JP" sz="1700" dirty="0" err="1" smtClean="0"/>
              <a:t>makeKeyAndVisible</a:t>
            </a:r>
            <a:r>
              <a:rPr lang="en-US" altLang="ja-JP" sz="1700" dirty="0" smtClean="0"/>
              <a:t>]; // </a:t>
            </a:r>
            <a:r>
              <a:rPr lang="ja-JP" altLang="en-US" sz="1700" dirty="0" smtClean="0"/>
              <a:t>スクリーン表示</a:t>
            </a:r>
            <a:endParaRPr lang="en-US" altLang="ja-JP" sz="1700" dirty="0" smtClean="0"/>
          </a:p>
          <a:p>
            <a:pPr marL="914400" lvl="1" indent="-514350">
              <a:buFont typeface="+mj-lt"/>
              <a:buAutoNum type="arabicPeriod"/>
            </a:pPr>
            <a:endParaRPr lang="en-US" altLang="ja-JP" sz="1700" dirty="0"/>
          </a:p>
          <a:p>
            <a:pPr marL="914400" lvl="1" indent="-514350">
              <a:buFont typeface="+mj-lt"/>
              <a:buAutoNum type="arabicPeriod"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0325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3973" y="274638"/>
            <a:ext cx="8525188" cy="1143000"/>
          </a:xfrm>
        </p:spPr>
        <p:txBody>
          <a:bodyPr>
            <a:normAutofit/>
          </a:bodyPr>
          <a:lstStyle/>
          <a:p>
            <a:pPr marL="0" indent="0"/>
            <a:r>
              <a:rPr lang="en-US" altLang="ja-JP" sz="3200" dirty="0">
                <a:latin typeface="ＭＳ ゴシック"/>
                <a:ea typeface="ＭＳ ゴシック"/>
                <a:cs typeface="ＭＳ ゴシック"/>
              </a:rPr>
              <a:t>④ </a:t>
            </a:r>
            <a:r>
              <a:rPr lang="ja-JP" altLang="en-US" sz="3200" dirty="0">
                <a:latin typeface="ＭＳ ゴシック"/>
                <a:ea typeface="ＭＳ ゴシック"/>
                <a:cs typeface="ＭＳ ゴシック"/>
              </a:rPr>
              <a:t>サイズに応じたフォント、レイアウト調整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3973" y="1600200"/>
            <a:ext cx="8628405" cy="5043212"/>
          </a:xfrm>
        </p:spPr>
        <p:txBody>
          <a:bodyPr/>
          <a:lstStyle/>
          <a:p>
            <a:r>
              <a:rPr lang="en-US" altLang="en-US" dirty="0" smtClean="0"/>
              <a:t>フォント調整</a:t>
            </a:r>
          </a:p>
          <a:p>
            <a:pPr lvl="1"/>
            <a:r>
              <a:rPr lang="ja-JP" altLang="en-US" dirty="0" smtClean="0"/>
              <a:t>出力ウィンドウサイズに応じて、表示サイズ変更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フォントは、横サイズを基準に調整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UILabel</a:t>
            </a:r>
            <a:r>
              <a:rPr lang="en-US" altLang="ja-JP" dirty="0" smtClean="0"/>
              <a:t> *</a:t>
            </a:r>
            <a:r>
              <a:rPr lang="en-US" altLang="ja-JP" dirty="0"/>
              <a:t>sample;</a:t>
            </a:r>
            <a:br>
              <a:rPr lang="en-US" altLang="ja-JP" dirty="0"/>
            </a:br>
            <a:r>
              <a:rPr lang="en-US" altLang="ja-JP" dirty="0" err="1" smtClean="0"/>
              <a:t>sample.font</a:t>
            </a:r>
            <a:r>
              <a:rPr lang="en-US" altLang="ja-JP" dirty="0"/>
              <a:t>	=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[</a:t>
            </a:r>
            <a:r>
              <a:rPr lang="en-US" altLang="ja-JP" dirty="0" err="1" smtClean="0"/>
              <a:t>UIFont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systemFontOfSize:samle.frame.size.height</a:t>
            </a:r>
            <a:r>
              <a:rPr lang="en-US" altLang="ja-JP" dirty="0"/>
              <a:t>]</a:t>
            </a:r>
            <a:r>
              <a:rPr lang="en-US" altLang="ja-JP" dirty="0" smtClean="0"/>
              <a:t>;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err="1" smtClean="0"/>
              <a:t>sample.adjustsFontSizeToFitWidth</a:t>
            </a:r>
            <a:r>
              <a:rPr lang="en-US" altLang="ja-JP" dirty="0" smtClean="0"/>
              <a:t> </a:t>
            </a:r>
            <a:r>
              <a:rPr lang="en-US" altLang="ja-JP" dirty="0"/>
              <a:t>= YES</a:t>
            </a:r>
            <a:r>
              <a:rPr lang="en-US" altLang="ja-JP" dirty="0" smtClean="0"/>
              <a:t>;</a:t>
            </a:r>
          </a:p>
          <a:p>
            <a:r>
              <a:rPr lang="ja-JP" altLang="en-US" dirty="0" smtClean="0"/>
              <a:t>レイアウト調整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ある程度は</a:t>
            </a:r>
            <a:r>
              <a:rPr lang="en-US" altLang="ja-JP" dirty="0" smtClean="0"/>
              <a:t>Interface Builder</a:t>
            </a:r>
            <a:r>
              <a:rPr lang="ja-JP" altLang="en-US" dirty="0" smtClean="0"/>
              <a:t>で可能・・・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FDAF-FDB5-894F-89EA-1E114A23E9FD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909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8448</TotalTime>
  <Words>356</Words>
  <Application>Microsoft Macintosh PowerPoint</Application>
  <PresentationFormat>画面に合わせる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iPhone4/iPadでの 外部ディスプレイ表示</vt:lpstr>
      <vt:lpstr>概要</vt:lpstr>
      <vt:lpstr>抽選くん v 0.80 (2010/05/13)</vt:lpstr>
      <vt:lpstr>外部ディスプレイ表示（デモ）</vt:lpstr>
      <vt:lpstr>外部ディスプレイ表示の実装</vt:lpstr>
      <vt:lpstr>① iPhone OS 3.2以前のSDK対応</vt:lpstr>
      <vt:lpstr>② 外部接続・切断の検出</vt:lpstr>
      <vt:lpstr>③ 外部接続されたら自動表示</vt:lpstr>
      <vt:lpstr>④ サイズに応じたフォント、レイアウト調整</vt:lpstr>
      <vt:lpstr>課題</vt:lpstr>
    </vt:vector>
  </TitlesOfParts>
  <Company>京都大学東南アジア研究所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iPhoneアプリを、iPad対応するには</dc:title>
  <dc:creator>木谷 公哉</dc:creator>
  <cp:lastModifiedBy>木谷 公哉</cp:lastModifiedBy>
  <cp:revision>191</cp:revision>
  <dcterms:created xsi:type="dcterms:W3CDTF">2010-07-30T11:06:38Z</dcterms:created>
  <dcterms:modified xsi:type="dcterms:W3CDTF">2010-11-09T11:21:10Z</dcterms:modified>
</cp:coreProperties>
</file>